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58" r:id="rId4"/>
    <p:sldId id="271" r:id="rId5"/>
    <p:sldId id="263" r:id="rId6"/>
    <p:sldId id="260" r:id="rId7"/>
    <p:sldId id="265" r:id="rId8"/>
    <p:sldId id="273" r:id="rId9"/>
    <p:sldId id="275" r:id="rId10"/>
    <p:sldId id="270" r:id="rId11"/>
    <p:sldId id="262" r:id="rId12"/>
    <p:sldId id="272" r:id="rId13"/>
    <p:sldId id="264" r:id="rId14"/>
    <p:sldId id="267" r:id="rId15"/>
    <p:sldId id="268" r:id="rId16"/>
    <p:sldId id="279" r:id="rId17"/>
    <p:sldId id="28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21C"/>
    <a:srgbClr val="E434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E0AB-CEE6-4B15-A6B8-330793F10767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B88C9-6833-4699-884D-095ADB935B0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8C9-6833-4699-884D-095ADB935B03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B835-4814-452A-8853-5EF39C5645C1}" type="datetimeFigureOut">
              <a:rPr lang="en-US" smtClean="0"/>
              <a:pPr/>
              <a:t>6/26/2012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36B4-33F2-4AC9-81CF-118A2E9E59B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4578" name="Package" showAsIcon="1" r:id="rId4" imgW="914400" imgH="771480" progId="Package">
              <p:embed/>
            </p:oleObj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8728" y="785794"/>
          <a:ext cx="6429420" cy="4960488"/>
        </p:xfrm>
        <a:graphic>
          <a:graphicData uri="http://schemas.openxmlformats.org/presentationml/2006/ole">
            <p:oleObj spid="_x0000_s24579" name="Packager Shell Object" showAsIcon="1" r:id="rId5" imgW="86292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1472" y="4214818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4348" y="0"/>
            <a:ext cx="6284589" cy="3914949"/>
            <a:chOff x="714348" y="0"/>
            <a:chExt cx="6284589" cy="3914949"/>
          </a:xfrm>
        </p:grpSpPr>
        <p:grpSp>
          <p:nvGrpSpPr>
            <p:cNvPr id="2" name="Group 1"/>
            <p:cNvGrpSpPr/>
            <p:nvPr/>
          </p:nvGrpSpPr>
          <p:grpSpPr>
            <a:xfrm>
              <a:off x="714348" y="0"/>
              <a:ext cx="6284589" cy="3914949"/>
              <a:chOff x="785786" y="642917"/>
              <a:chExt cx="5786478" cy="5166395"/>
            </a:xfrm>
          </p:grpSpPr>
          <p:grpSp>
            <p:nvGrpSpPr>
              <p:cNvPr id="3" name="Group 14"/>
              <p:cNvGrpSpPr/>
              <p:nvPr/>
            </p:nvGrpSpPr>
            <p:grpSpPr>
              <a:xfrm rot="21251194">
                <a:off x="1640451" y="2234724"/>
                <a:ext cx="3533152" cy="3561136"/>
                <a:chOff x="1837853" y="2671742"/>
                <a:chExt cx="3533152" cy="3561136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rot="16548806" flipH="1">
                  <a:off x="3298096" y="4159969"/>
                  <a:ext cx="2782801" cy="136301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1148806">
                  <a:off x="1837853" y="2671742"/>
                  <a:ext cx="2332146" cy="531734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46"/>
              <p:cNvGrpSpPr/>
              <p:nvPr/>
            </p:nvGrpSpPr>
            <p:grpSpPr>
              <a:xfrm>
                <a:off x="1830188" y="1500173"/>
                <a:ext cx="3599068" cy="2857632"/>
                <a:chOff x="1830188" y="1500174"/>
                <a:chExt cx="3599068" cy="2857634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rot="10800000" flipV="1">
                  <a:off x="1830188" y="2845261"/>
                  <a:ext cx="1911422" cy="151254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3687575" y="1500174"/>
                  <a:ext cx="1741681" cy="138931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/>
              <p:cNvSpPr txBox="1"/>
              <p:nvPr/>
            </p:nvSpPr>
            <p:spPr>
              <a:xfrm>
                <a:off x="785786" y="2071701"/>
                <a:ext cx="526207" cy="1218480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A</a:t>
                </a:r>
                <a:endParaRPr lang="en-CA" sz="5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57290" y="4143377"/>
                <a:ext cx="612462" cy="1218480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C</a:t>
                </a:r>
                <a:endParaRPr lang="en-CA" sz="5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86446" y="642917"/>
                <a:ext cx="785818" cy="1462176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/>
                  <a:t>D</a:t>
                </a:r>
                <a:endParaRPr lang="en-CA" sz="6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48373" y="3282550"/>
                <a:ext cx="723535" cy="1218480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O</a:t>
                </a:r>
                <a:endParaRPr lang="en-CA" sz="5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8546" y="4225288"/>
                <a:ext cx="550656" cy="1584024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/>
                  <a:t>B</a:t>
                </a:r>
                <a:endParaRPr lang="en-CA" sz="7200" dirty="0"/>
              </a:p>
            </p:txBody>
          </p:sp>
        </p:grpSp>
        <p:sp>
          <p:nvSpPr>
            <p:cNvPr id="19" name="Pie 18"/>
            <p:cNvSpPr/>
            <p:nvPr/>
          </p:nvSpPr>
          <p:spPr>
            <a:xfrm rot="10360755">
              <a:off x="3343333" y="1155970"/>
              <a:ext cx="1388209" cy="986872"/>
            </a:xfrm>
            <a:prstGeom prst="pie">
              <a:avLst>
                <a:gd name="adj1" fmla="val 9554779"/>
                <a:gd name="adj2" fmla="val 1468387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 rot="20093587">
              <a:off x="3144152" y="1176564"/>
              <a:ext cx="1388209" cy="986872"/>
            </a:xfrm>
            <a:prstGeom prst="pie">
              <a:avLst>
                <a:gd name="adj1" fmla="val 10528306"/>
                <a:gd name="adj2" fmla="val 1286935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57158" y="3786190"/>
            <a:ext cx="4057699" cy="2786081"/>
            <a:chOff x="68326" y="3285855"/>
            <a:chExt cx="4057699" cy="2786081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1570199" y="4930603"/>
              <a:ext cx="1714243" cy="5684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1721073">
              <a:off x="68326" y="3285855"/>
              <a:ext cx="2267500" cy="8217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357158" y="4357694"/>
              <a:ext cx="1785950" cy="2686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143108" y="3968902"/>
              <a:ext cx="1982917" cy="38879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29256" y="4357694"/>
            <a:ext cx="2714644" cy="1928826"/>
            <a:chOff x="5286380" y="2714620"/>
            <a:chExt cx="2714644" cy="192882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286380" y="2714620"/>
              <a:ext cx="2571768" cy="1928826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572132" y="3786190"/>
              <a:ext cx="2428892" cy="1588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85786" y="71435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85723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বিপ্রতীপ,ব্যাখ্যা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কয়জোড়া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বিপ্রতীপ</a:t>
            </a:r>
            <a:r>
              <a:rPr lang="en-US" sz="2400" dirty="0" smtClean="0"/>
              <a:t>/</a:t>
            </a:r>
            <a:r>
              <a:rPr lang="en-US" sz="2400" dirty="0" err="1" smtClean="0"/>
              <a:t>সন্নিহিত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কর।প্রথম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বিপ্রতীপ,ব্যাখ্যা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কয়জোড়া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চাঁদা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কর।২য়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CA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14282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অমিল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CA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14422"/>
            <a:ext cx="91440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000240"/>
            <a:ext cx="91440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z.about.com/d/desktoppub/1/0/_/i/f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86190"/>
            <a:ext cx="3488970" cy="30718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0"/>
            <a:ext cx="500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CA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8" name="Picture 2" descr="D:\picyure\Animated_Lorentz_Transformation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356"/>
            <a:ext cx="3286148" cy="2857500"/>
          </a:xfrm>
          <a:prstGeom prst="rect">
            <a:avLst/>
          </a:prstGeom>
          <a:noFill/>
        </p:spPr>
      </p:pic>
      <p:pic>
        <p:nvPicPr>
          <p:cNvPr id="2" name="Picture 2" descr="D:\picyure\b-410586-Flying_animated_butterfly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58" cy="2500330"/>
          </a:xfrm>
          <a:prstGeom prst="rect">
            <a:avLst/>
          </a:prstGeom>
          <a:noFill/>
        </p:spPr>
      </p:pic>
      <p:pic>
        <p:nvPicPr>
          <p:cNvPr id="38917" name="Picture 5" descr="D:\picyure\img7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214422"/>
            <a:ext cx="2643206" cy="2571768"/>
          </a:xfrm>
          <a:prstGeom prst="rect">
            <a:avLst/>
          </a:prstGeom>
          <a:noFill/>
        </p:spPr>
      </p:pic>
      <p:pic>
        <p:nvPicPr>
          <p:cNvPr id="11" name="Picture 6" descr="http://www.treehugger.com/buygreen-bravespace-hollow-dining-t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179099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CA" sz="3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28662" y="2571744"/>
            <a:ext cx="1714512" cy="4286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71538" y="2500306"/>
            <a:ext cx="1643074" cy="5000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22145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১২০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9289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57620" y="1857364"/>
            <a:ext cx="2000264" cy="192882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14744" y="1785926"/>
            <a:ext cx="2500330" cy="192882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8992" y="2786058"/>
            <a:ext cx="3000396" cy="7143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4942" y="25003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4942" y="29289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4000496" y="23574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934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4714876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CA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29256" y="5643578"/>
            <a:ext cx="3429024" cy="1428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4214818"/>
            <a:ext cx="4286280" cy="192882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4929190" y="3929066"/>
            <a:ext cx="1857388" cy="17145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15074" y="50720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43768" y="54292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7206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?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>
            <a:off x="8429652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?</a:t>
            </a:r>
            <a:endParaRPr lang="en-CA" dirty="0"/>
          </a:p>
        </p:txBody>
      </p:sp>
      <p:sp>
        <p:nvSpPr>
          <p:cNvPr id="65" name="TextBox 64"/>
          <p:cNvSpPr txBox="1"/>
          <p:nvPr/>
        </p:nvSpPr>
        <p:spPr>
          <a:xfrm>
            <a:off x="5929322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?</a:t>
            </a:r>
            <a:endParaRPr lang="en-CA" dirty="0"/>
          </a:p>
        </p:txBody>
      </p:sp>
      <p:sp>
        <p:nvSpPr>
          <p:cNvPr id="66" name="TextBox 65"/>
          <p:cNvSpPr txBox="1"/>
          <p:nvPr/>
        </p:nvSpPr>
        <p:spPr>
          <a:xfrm>
            <a:off x="5500694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?</a:t>
            </a:r>
            <a:endParaRPr lang="en-CA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85786" y="5143512"/>
            <a:ext cx="2357454" cy="158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322233" y="4893479"/>
            <a:ext cx="2642412" cy="794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43042" y="464344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14480" y="52149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CA" dirty="0"/>
          </a:p>
        </p:txBody>
      </p:sp>
      <p:sp>
        <p:nvSpPr>
          <p:cNvPr id="76" name="TextBox 75"/>
          <p:cNvSpPr txBox="1"/>
          <p:nvPr/>
        </p:nvSpPr>
        <p:spPr>
          <a:xfrm>
            <a:off x="1071538" y="47148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77" name="TextBox 76"/>
          <p:cNvSpPr txBox="1"/>
          <p:nvPr/>
        </p:nvSpPr>
        <p:spPr>
          <a:xfrm>
            <a:off x="1000100" y="51435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CA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57224" y="3000372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740543" y="2259797"/>
            <a:ext cx="866780" cy="6334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43240" y="3000372"/>
            <a:ext cx="1714512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929058" y="2214554"/>
            <a:ext cx="928694" cy="7858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02759" y="2255035"/>
            <a:ext cx="866780" cy="7858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14414" y="4143380"/>
            <a:ext cx="2428892" cy="142876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9090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5500694" y="4000504"/>
            <a:ext cx="1785950" cy="17859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1071538" y="25717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78" y="27146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৪০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27146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ie 13"/>
          <p:cNvSpPr/>
          <p:nvPr/>
        </p:nvSpPr>
        <p:spPr>
          <a:xfrm rot="14014305">
            <a:off x="543681" y="3644176"/>
            <a:ext cx="1388209" cy="986872"/>
          </a:xfrm>
          <a:prstGeom prst="pie">
            <a:avLst>
              <a:gd name="adj1" fmla="val 7828966"/>
              <a:gd name="adj2" fmla="val 12788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13627316">
            <a:off x="4854660" y="3565646"/>
            <a:ext cx="1388209" cy="986872"/>
          </a:xfrm>
          <a:prstGeom prst="pie">
            <a:avLst>
              <a:gd name="adj1" fmla="val 7741773"/>
              <a:gd name="adj2" fmla="val 136180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542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CA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28728" y="3857628"/>
            <a:ext cx="3714776" cy="714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57290" y="4786322"/>
            <a:ext cx="392909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464447" y="3178967"/>
            <a:ext cx="2643206" cy="24288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1868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12" y="43576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12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a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928794" y="43576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১৩৫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48577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e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1714480" y="47863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d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b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2500298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c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16913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00188" y="2928938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কোন প্রশ্ন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86188"/>
            <a:ext cx="14890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8589B1-33D0-41B2-A9AE-8A50D971B44D}" type="datetime10">
              <a:rPr lang="bn-BD"/>
              <a:pPr>
                <a:defRPr/>
              </a:pPr>
              <a:t>মঙ্গলবার, 26 জুন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A8F72-DD73-49B7-B4E2-6C66B0E8834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jasmineTTTwM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7" name="Picture 2" descr="H:\STORE\ANIMAL\23788_1166957994440_1842633123_312004_7839447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8915" name="Picture 3" descr="P1020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6100"/>
            <a:ext cx="4495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429124" y="2428868"/>
            <a:ext cx="521497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রায়হানাতসলিম</a:t>
            </a:r>
            <a:endParaRPr lang="bn-BD" sz="40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সহকারীঅধ্যাপক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 টি সি , ঢাকা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643438" y="485776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800000"/>
                </a:solidFill>
              </a:rPr>
              <a:t>email : rayhanataslim@yahoo.com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00166" y="1142984"/>
            <a:ext cx="400052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      উপস্থাপনায়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hemindgarden.files.wordpress.com/2009/04/sunr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67150" cy="2895600"/>
          </a:xfrm>
          <a:prstGeom prst="rect">
            <a:avLst/>
          </a:prstGeom>
          <a:noFill/>
        </p:spPr>
      </p:pic>
      <p:pic>
        <p:nvPicPr>
          <p:cNvPr id="11268" name="Picture 4" descr="http://static-p3.fotolia.com/jpg/00/01/95/86/400_F_1958685_NxYqVoy79ASGQjs2hr1gKz9JcHZE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759"/>
            <a:ext cx="3810000" cy="2543175"/>
          </a:xfrm>
          <a:prstGeom prst="rect">
            <a:avLst/>
          </a:prstGeom>
          <a:noFill/>
        </p:spPr>
      </p:pic>
      <p:pic>
        <p:nvPicPr>
          <p:cNvPr id="6" name="Picture 2" descr="http://idowns.net/uploads/090220/1_11530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15"/>
            <a:ext cx="6072230" cy="33575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3643314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6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571472" y="4643446"/>
            <a:ext cx="1928826" cy="928694"/>
          </a:xfrm>
          <a:prstGeom prst="straightConnector1">
            <a:avLst/>
          </a:prstGeom>
          <a:ln w="76200">
            <a:solidFill>
              <a:srgbClr val="0A12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4000496" y="3643314"/>
            <a:ext cx="2071702" cy="1428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036215" y="1464455"/>
            <a:ext cx="1571636" cy="1500198"/>
          </a:xfrm>
          <a:prstGeom prst="straightConnector1">
            <a:avLst/>
          </a:prstGeom>
          <a:ln w="76200">
            <a:solidFill>
              <a:srgbClr val="0A12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5984" y="3786190"/>
            <a:ext cx="2786082" cy="2643206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29388" y="2643182"/>
            <a:ext cx="1643074" cy="1500198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535885" y="464323"/>
            <a:ext cx="2071702" cy="1857388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00034" y="857232"/>
            <a:ext cx="2214578" cy="192882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43570" y="1142984"/>
            <a:ext cx="2071702" cy="17859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00760" y="4572008"/>
            <a:ext cx="2000264" cy="17145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499148" y="3770290"/>
            <a:ext cx="1517248" cy="1514948"/>
          </a:xfrm>
          <a:prstGeom prst="straightConnector1">
            <a:avLst/>
          </a:prstGeom>
          <a:ln w="76200">
            <a:solidFill>
              <a:srgbClr val="0A12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1643042" y="3786190"/>
            <a:ext cx="2300766" cy="7143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5857892"/>
            <a:ext cx="400052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264 L -0.00364 0.11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929190" y="1785902"/>
            <a:ext cx="4725833" cy="5072098"/>
            <a:chOff x="4929190" y="857232"/>
            <a:chExt cx="4725833" cy="5072098"/>
          </a:xfrm>
        </p:grpSpPr>
        <p:grpSp>
          <p:nvGrpSpPr>
            <p:cNvPr id="57" name="Group 56"/>
            <p:cNvGrpSpPr/>
            <p:nvPr/>
          </p:nvGrpSpPr>
          <p:grpSpPr>
            <a:xfrm>
              <a:off x="6634190" y="3143248"/>
              <a:ext cx="1388209" cy="1520745"/>
              <a:chOff x="6634190" y="3143248"/>
              <a:chExt cx="1388209" cy="1520745"/>
            </a:xfrm>
          </p:grpSpPr>
          <p:sp>
            <p:nvSpPr>
              <p:cNvPr id="38" name="Pie 37"/>
              <p:cNvSpPr/>
              <p:nvPr/>
            </p:nvSpPr>
            <p:spPr>
              <a:xfrm rot="15727162">
                <a:off x="6604980" y="3476453"/>
                <a:ext cx="1388209" cy="986872"/>
              </a:xfrm>
              <a:prstGeom prst="pie">
                <a:avLst>
                  <a:gd name="adj1" fmla="val 9613660"/>
                  <a:gd name="adj2" fmla="val 12752876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31"/>
              <p:cNvSpPr/>
              <p:nvPr/>
            </p:nvSpPr>
            <p:spPr>
              <a:xfrm rot="5400000">
                <a:off x="6585909" y="3343917"/>
                <a:ext cx="1388209" cy="986872"/>
              </a:xfrm>
              <a:prstGeom prst="pie">
                <a:avLst>
                  <a:gd name="adj1" fmla="val 8879614"/>
                  <a:gd name="adj2" fmla="val 12650823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/>
              <p:cNvSpPr/>
              <p:nvPr/>
            </p:nvSpPr>
            <p:spPr>
              <a:xfrm rot="20787960">
                <a:off x="6744600" y="3395275"/>
                <a:ext cx="1049931" cy="986872"/>
              </a:xfrm>
              <a:prstGeom prst="pie">
                <a:avLst>
                  <a:gd name="adj1" fmla="val 7739448"/>
                  <a:gd name="adj2" fmla="val 1500223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 rot="9496169">
                <a:off x="6634190" y="3436606"/>
                <a:ext cx="1388209" cy="986872"/>
              </a:xfrm>
              <a:prstGeom prst="pie">
                <a:avLst>
                  <a:gd name="adj1" fmla="val 8051884"/>
                  <a:gd name="adj2" fmla="val 1607489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929190" y="857232"/>
              <a:ext cx="4725833" cy="5072098"/>
              <a:chOff x="3714744" y="857232"/>
              <a:chExt cx="4725833" cy="507209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714877" y="1500174"/>
                <a:ext cx="2500329" cy="4429156"/>
                <a:chOff x="2836156" y="1271915"/>
                <a:chExt cx="2500329" cy="4429156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 rot="16200000" flipH="1">
                  <a:off x="3419574" y="3784160"/>
                  <a:ext cx="2442836" cy="1390986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Arrow Connector 3"/>
                <p:cNvCxnSpPr/>
                <p:nvPr/>
              </p:nvCxnSpPr>
              <p:spPr>
                <a:xfrm rot="16200000" flipV="1">
                  <a:off x="2397667" y="1710404"/>
                  <a:ext cx="1986321" cy="1109344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3"/>
              <p:cNvGrpSpPr/>
              <p:nvPr/>
            </p:nvGrpSpPr>
            <p:grpSpPr>
              <a:xfrm rot="19035923">
                <a:off x="3972217" y="2894679"/>
                <a:ext cx="4468360" cy="1454307"/>
                <a:chOff x="1965120" y="2649457"/>
                <a:chExt cx="4468360" cy="1454307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rot="8635547">
                  <a:off x="1965120" y="3532260"/>
                  <a:ext cx="2286016" cy="571504"/>
                </a:xfrm>
                <a:prstGeom prst="straightConnector1">
                  <a:avLst/>
                </a:prstGeom>
                <a:ln w="762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rot="19435547">
                  <a:off x="4147464" y="2649457"/>
                  <a:ext cx="2286016" cy="571504"/>
                </a:xfrm>
                <a:prstGeom prst="straightConnector1">
                  <a:avLst/>
                </a:prstGeom>
                <a:ln w="762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3714744" y="1156279"/>
                <a:ext cx="10001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</a:t>
                </a:r>
                <a:r>
                  <a:rPr lang="en-US" sz="3600" dirty="0" smtClean="0"/>
                  <a:t>A</a:t>
                </a:r>
                <a:endParaRPr lang="en-CA" sz="3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29422" y="5072098"/>
                <a:ext cx="10001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</a:t>
                </a:r>
                <a:r>
                  <a:rPr lang="en-US" sz="3600" dirty="0" smtClean="0"/>
                  <a:t>B</a:t>
                </a:r>
                <a:endParaRPr lang="en-CA" sz="3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57686" y="5214950"/>
                <a:ext cx="10001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</a:t>
                </a:r>
                <a:r>
                  <a:rPr lang="en-US" sz="3200" dirty="0" smtClean="0"/>
                  <a:t>C</a:t>
                </a:r>
                <a:endParaRPr lang="en-CA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86578" y="857232"/>
                <a:ext cx="10001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</a:t>
                </a:r>
                <a:r>
                  <a:rPr lang="en-US" sz="3600" dirty="0" smtClean="0"/>
                  <a:t>D</a:t>
                </a:r>
                <a:endParaRPr lang="en-CA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85720" y="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নাঁড়ালে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হচ্ছেঃ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&lt;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AOC ও &lt;BOD,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হচ্ছেঃ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&lt;AOD ও &lt;COB) </a:t>
            </a:r>
            <a:endParaRPr lang="en-CA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6578" y="557214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3200" dirty="0" smtClean="0"/>
              <a:t>0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500298" y="500063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3600" dirty="0" smtClean="0"/>
              <a:t>0</a:t>
            </a:r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285720" y="1571612"/>
            <a:ext cx="75724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214282" y="585789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0" y="2714620"/>
            <a:ext cx="5643602" cy="3075223"/>
            <a:chOff x="-1" y="2643183"/>
            <a:chExt cx="5643602" cy="3075223"/>
          </a:xfrm>
        </p:grpSpPr>
        <p:sp>
          <p:nvSpPr>
            <p:cNvPr id="40" name="Pie 39"/>
            <p:cNvSpPr/>
            <p:nvPr/>
          </p:nvSpPr>
          <p:spPr>
            <a:xfrm rot="16422709">
              <a:off x="2272092" y="3874470"/>
              <a:ext cx="1388209" cy="986872"/>
            </a:xfrm>
            <a:prstGeom prst="pie">
              <a:avLst>
                <a:gd name="adj1" fmla="val 6704718"/>
                <a:gd name="adj2" fmla="val 1460069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-1" y="2643183"/>
              <a:ext cx="5643602" cy="3075223"/>
              <a:chOff x="-1" y="2643183"/>
              <a:chExt cx="5643602" cy="3075223"/>
            </a:xfrm>
          </p:grpSpPr>
          <p:sp>
            <p:nvSpPr>
              <p:cNvPr id="35" name="Pie 34"/>
              <p:cNvSpPr/>
              <p:nvPr/>
            </p:nvSpPr>
            <p:spPr>
              <a:xfrm rot="332438">
                <a:off x="2258945" y="3850902"/>
                <a:ext cx="1388209" cy="986872"/>
              </a:xfrm>
              <a:prstGeom prst="pie">
                <a:avLst>
                  <a:gd name="adj1" fmla="val 9394238"/>
                  <a:gd name="adj2" fmla="val 1230803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ie 32"/>
              <p:cNvSpPr/>
              <p:nvPr/>
            </p:nvSpPr>
            <p:spPr>
              <a:xfrm rot="10800000">
                <a:off x="2285983" y="3857629"/>
                <a:ext cx="1388209" cy="986872"/>
              </a:xfrm>
              <a:prstGeom prst="pie">
                <a:avLst>
                  <a:gd name="adj1" fmla="val 9394238"/>
                  <a:gd name="adj2" fmla="val 1230803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-1" y="2643183"/>
                <a:ext cx="5643602" cy="3075223"/>
                <a:chOff x="1214414" y="1714488"/>
                <a:chExt cx="5643602" cy="3075223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 rot="852495">
                  <a:off x="1649624" y="2694404"/>
                  <a:ext cx="4643470" cy="1214447"/>
                  <a:chOff x="1857356" y="2786057"/>
                  <a:chExt cx="4643470" cy="1214447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4143372" y="3357562"/>
                    <a:ext cx="2357454" cy="642942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 rot="10800000">
                    <a:off x="1857356" y="2786057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3"/>
                <p:cNvGrpSpPr/>
                <p:nvPr/>
              </p:nvGrpSpPr>
              <p:grpSpPr>
                <a:xfrm>
                  <a:off x="2000232" y="2643182"/>
                  <a:ext cx="4468360" cy="1454307"/>
                  <a:chOff x="1965120" y="2649457"/>
                  <a:chExt cx="4468360" cy="1454307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>
                  <a:xfrm rot="8635547">
                    <a:off x="1965120" y="3532260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rot="19435547">
                    <a:off x="4147464" y="2649457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1285852" y="1785926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A</a:t>
                  </a:r>
                  <a:endParaRPr lang="en-CA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14414" y="3929066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C</a:t>
                  </a:r>
                  <a:endParaRPr lang="en-CA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072198" y="4143380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B</a:t>
                  </a:r>
                  <a:endParaRPr lang="en-CA" sz="36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072198" y="1714488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D</a:t>
                  </a:r>
                  <a:endParaRPr lang="en-CA" sz="3600" dirty="0"/>
                </a:p>
              </p:txBody>
            </p:sp>
          </p:grpSp>
          <p:sp>
            <p:nvSpPr>
              <p:cNvPr id="39" name="Pie 38"/>
              <p:cNvSpPr/>
              <p:nvPr/>
            </p:nvSpPr>
            <p:spPr>
              <a:xfrm rot="5910135">
                <a:off x="2253951" y="3766433"/>
                <a:ext cx="1388209" cy="986872"/>
              </a:xfrm>
              <a:prstGeom prst="pie">
                <a:avLst>
                  <a:gd name="adj1" fmla="val 6704718"/>
                  <a:gd name="adj2" fmla="val 14600698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3857628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CA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64357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কোণগুলোর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485776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CA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5720" y="214290"/>
            <a:ext cx="5643602" cy="3075223"/>
            <a:chOff x="285720" y="214290"/>
            <a:chExt cx="5643602" cy="3075223"/>
          </a:xfrm>
        </p:grpSpPr>
        <p:sp>
          <p:nvSpPr>
            <p:cNvPr id="31" name="Pie 30"/>
            <p:cNvSpPr/>
            <p:nvPr/>
          </p:nvSpPr>
          <p:spPr>
            <a:xfrm rot="6073164">
              <a:off x="2496687" y="1354956"/>
              <a:ext cx="1388209" cy="986872"/>
            </a:xfrm>
            <a:prstGeom prst="pie">
              <a:avLst>
                <a:gd name="adj1" fmla="val 6704718"/>
                <a:gd name="adj2" fmla="val 1460069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85720" y="214290"/>
              <a:ext cx="5643602" cy="3075223"/>
              <a:chOff x="142844" y="214290"/>
              <a:chExt cx="5643602" cy="307522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357422" y="1357298"/>
                <a:ext cx="1536862" cy="1031875"/>
                <a:chOff x="2357422" y="1357298"/>
                <a:chExt cx="1536862" cy="1031875"/>
              </a:xfrm>
            </p:grpSpPr>
            <p:sp>
              <p:nvSpPr>
                <p:cNvPr id="26" name="Pie 25"/>
                <p:cNvSpPr/>
                <p:nvPr/>
              </p:nvSpPr>
              <p:spPr>
                <a:xfrm>
                  <a:off x="2357422" y="1357298"/>
                  <a:ext cx="1388209" cy="986872"/>
                </a:xfrm>
                <a:prstGeom prst="pie">
                  <a:avLst>
                    <a:gd name="adj1" fmla="val 9260971"/>
                    <a:gd name="adj2" fmla="val 12407768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ie 26"/>
                <p:cNvSpPr/>
                <p:nvPr/>
              </p:nvSpPr>
              <p:spPr>
                <a:xfrm rot="11419642">
                  <a:off x="2506075" y="1402301"/>
                  <a:ext cx="1388209" cy="986872"/>
                </a:xfrm>
                <a:prstGeom prst="pie">
                  <a:avLst>
                    <a:gd name="adj1" fmla="val 8830507"/>
                    <a:gd name="adj2" fmla="val 1205746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42844" y="214290"/>
                <a:ext cx="5643602" cy="3075223"/>
                <a:chOff x="1214414" y="1714488"/>
                <a:chExt cx="5643602" cy="307522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 rot="852495">
                  <a:off x="1649624" y="2694404"/>
                  <a:ext cx="4643470" cy="1214447"/>
                  <a:chOff x="1857356" y="2786057"/>
                  <a:chExt cx="4643470" cy="1214447"/>
                </a:xfrm>
              </p:grpSpPr>
              <p:cxnSp>
                <p:nvCxnSpPr>
                  <p:cNvPr id="6" name="Straight Arrow Connector 5"/>
                  <p:cNvCxnSpPr/>
                  <p:nvPr/>
                </p:nvCxnSpPr>
                <p:spPr>
                  <a:xfrm>
                    <a:off x="4143372" y="3357562"/>
                    <a:ext cx="2357454" cy="642942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 rot="10800000">
                    <a:off x="1857356" y="2786057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" name="Group 13"/>
                <p:cNvGrpSpPr/>
                <p:nvPr/>
              </p:nvGrpSpPr>
              <p:grpSpPr>
                <a:xfrm>
                  <a:off x="2000232" y="2643182"/>
                  <a:ext cx="4468360" cy="1454307"/>
                  <a:chOff x="1965120" y="2649457"/>
                  <a:chExt cx="4468360" cy="1454307"/>
                </a:xfrm>
              </p:grpSpPr>
              <p:cxnSp>
                <p:nvCxnSpPr>
                  <p:cNvPr id="11" name="Straight Arrow Connector 10"/>
                  <p:cNvCxnSpPr/>
                  <p:nvPr/>
                </p:nvCxnSpPr>
                <p:spPr>
                  <a:xfrm rot="8635547">
                    <a:off x="1965120" y="3532260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/>
                  <p:cNvCxnSpPr/>
                  <p:nvPr/>
                </p:nvCxnSpPr>
                <p:spPr>
                  <a:xfrm rot="19435547">
                    <a:off x="4147464" y="2649457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1285852" y="1785926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A</a:t>
                  </a:r>
                  <a:endParaRPr lang="en-CA" sz="36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214414" y="3929066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C</a:t>
                  </a:r>
                  <a:endParaRPr lang="en-CA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072198" y="4143380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B</a:t>
                  </a:r>
                  <a:endParaRPr lang="en-CA" sz="36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072198" y="1714488"/>
                  <a:ext cx="785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D</a:t>
                  </a:r>
                  <a:endParaRPr lang="en-CA" sz="3600" dirty="0"/>
                </a:p>
              </p:txBody>
            </p:sp>
          </p:grpSp>
        </p:grpSp>
        <p:sp>
          <p:nvSpPr>
            <p:cNvPr id="30" name="Pie 29"/>
            <p:cNvSpPr/>
            <p:nvPr/>
          </p:nvSpPr>
          <p:spPr>
            <a:xfrm rot="16443083">
              <a:off x="2561751" y="1448217"/>
              <a:ext cx="1388209" cy="986872"/>
            </a:xfrm>
            <a:prstGeom prst="pie">
              <a:avLst>
                <a:gd name="adj1" fmla="val 6704718"/>
                <a:gd name="adj2" fmla="val 1460069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928934"/>
            <a:ext cx="8001056" cy="25853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CA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57166"/>
            <a:ext cx="571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6600" u="sng" dirty="0" smtClean="0">
                <a:solidFill>
                  <a:srgbClr val="0070C0"/>
                </a:solidFill>
              </a:rPr>
              <a:t> </a:t>
            </a:r>
            <a:endParaRPr lang="en-CA" sz="6600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143248"/>
            <a:ext cx="7858180" cy="28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300037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29289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295376" y="30813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1214414" y="335756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285852" y="43576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514351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7857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857356" y="25717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2857488" y="9286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9" name="TextBox 48"/>
          <p:cNvSpPr txBox="1"/>
          <p:nvPr/>
        </p:nvSpPr>
        <p:spPr>
          <a:xfrm>
            <a:off x="785786" y="5429264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CA" sz="4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85786" y="285728"/>
            <a:ext cx="5919830" cy="4423792"/>
            <a:chOff x="785786" y="285728"/>
            <a:chExt cx="5919830" cy="4423792"/>
          </a:xfrm>
        </p:grpSpPr>
        <p:grpSp>
          <p:nvGrpSpPr>
            <p:cNvPr id="29" name="Group 28"/>
            <p:cNvGrpSpPr/>
            <p:nvPr/>
          </p:nvGrpSpPr>
          <p:grpSpPr>
            <a:xfrm>
              <a:off x="785786" y="285728"/>
              <a:ext cx="5919830" cy="4423792"/>
              <a:chOff x="785786" y="642918"/>
              <a:chExt cx="5919830" cy="442379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785786" y="642918"/>
                <a:ext cx="5919830" cy="4423792"/>
                <a:chOff x="785786" y="642918"/>
                <a:chExt cx="5919830" cy="4423792"/>
              </a:xfrm>
            </p:grpSpPr>
            <p:grpSp>
              <p:nvGrpSpPr>
                <p:cNvPr id="2" name="Group 14"/>
                <p:cNvGrpSpPr/>
                <p:nvPr/>
              </p:nvGrpSpPr>
              <p:grpSpPr>
                <a:xfrm rot="21251194">
                  <a:off x="1546302" y="2300197"/>
                  <a:ext cx="4569730" cy="1143008"/>
                  <a:chOff x="1857356" y="2786058"/>
                  <a:chExt cx="4569730" cy="1143008"/>
                </a:xfrm>
              </p:grpSpPr>
              <p:cxnSp>
                <p:nvCxnSpPr>
                  <p:cNvPr id="6" name="Straight Arrow Connector 5"/>
                  <p:cNvCxnSpPr/>
                  <p:nvPr/>
                </p:nvCxnSpPr>
                <p:spPr>
                  <a:xfrm>
                    <a:off x="4141070" y="3357562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 rot="10800000">
                    <a:off x="1857356" y="2786058"/>
                    <a:ext cx="2286016" cy="571504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830188" y="1500174"/>
                  <a:ext cx="3599068" cy="2857634"/>
                  <a:chOff x="1830188" y="1500174"/>
                  <a:chExt cx="3599068" cy="2857634"/>
                </a:xfrm>
              </p:grpSpPr>
              <p:cxnSp>
                <p:nvCxnSpPr>
                  <p:cNvPr id="11" name="Straight Arrow Connector 10"/>
                  <p:cNvCxnSpPr/>
                  <p:nvPr/>
                </p:nvCxnSpPr>
                <p:spPr>
                  <a:xfrm rot="10800000" flipV="1">
                    <a:off x="1830188" y="2845261"/>
                    <a:ext cx="1911422" cy="1512547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/>
                  <p:cNvCxnSpPr/>
                  <p:nvPr/>
                </p:nvCxnSpPr>
                <p:spPr>
                  <a:xfrm flipV="1">
                    <a:off x="3687575" y="1500174"/>
                    <a:ext cx="1741681" cy="1389317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785786" y="2071702"/>
                  <a:ext cx="41910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smtClean="0"/>
                    <a:t>A</a:t>
                  </a:r>
                  <a:endParaRPr lang="en-CA" sz="54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357290" y="4143380"/>
                  <a:ext cx="41910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/>
                    <a:t>C</a:t>
                  </a:r>
                  <a:endParaRPr lang="en-CA" sz="54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786446" y="642918"/>
                  <a:ext cx="419104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dirty="0"/>
                    <a:t>D</a:t>
                  </a:r>
                  <a:endParaRPr lang="en-CA" sz="66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000496" y="3143248"/>
                  <a:ext cx="41910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/>
                    <a:t>O</a:t>
                  </a:r>
                  <a:endParaRPr lang="en-CA" sz="54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286512" y="3071834"/>
                  <a:ext cx="41910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/>
                    <a:t>B</a:t>
                  </a:r>
                  <a:endParaRPr lang="en-CA" sz="7200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2997708" y="2370415"/>
                <a:ext cx="1448083" cy="1005174"/>
                <a:chOff x="2997708" y="2370415"/>
                <a:chExt cx="1448083" cy="1005174"/>
              </a:xfrm>
            </p:grpSpPr>
            <p:sp>
              <p:nvSpPr>
                <p:cNvPr id="26" name="Pie 25"/>
                <p:cNvSpPr/>
                <p:nvPr/>
              </p:nvSpPr>
              <p:spPr>
                <a:xfrm rot="20781958">
                  <a:off x="2997708" y="2388717"/>
                  <a:ext cx="1388209" cy="986872"/>
                </a:xfrm>
                <a:prstGeom prst="pie">
                  <a:avLst>
                    <a:gd name="adj1" fmla="val 9554779"/>
                    <a:gd name="adj2" fmla="val 1204887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ie 26"/>
                <p:cNvSpPr/>
                <p:nvPr/>
              </p:nvSpPr>
              <p:spPr>
                <a:xfrm rot="10360755">
                  <a:off x="3057582" y="2370415"/>
                  <a:ext cx="1388209" cy="986872"/>
                </a:xfrm>
                <a:prstGeom prst="pie">
                  <a:avLst>
                    <a:gd name="adj1" fmla="val 8946951"/>
                    <a:gd name="adj2" fmla="val 11615338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" name="Pie 29"/>
            <p:cNvSpPr/>
            <p:nvPr/>
          </p:nvSpPr>
          <p:spPr>
            <a:xfrm rot="15558128">
              <a:off x="3062841" y="2066127"/>
              <a:ext cx="1388209" cy="986872"/>
            </a:xfrm>
            <a:prstGeom prst="pie">
              <a:avLst>
                <a:gd name="adj1" fmla="val 6508028"/>
                <a:gd name="adj2" fmla="val 1460069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4392006">
              <a:off x="3050692" y="1956712"/>
              <a:ext cx="1388209" cy="986872"/>
            </a:xfrm>
            <a:prstGeom prst="pie">
              <a:avLst>
                <a:gd name="adj1" fmla="val 6704718"/>
                <a:gd name="adj2" fmla="val 14991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4348" y="3429000"/>
            <a:ext cx="80010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প্রমানঃ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চিহ্ণিত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AOC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BOC)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(&lt;AOC+&lt;BOC= 180</a:t>
            </a:r>
            <a:r>
              <a:rPr lang="en-US" sz="28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 flipV="1">
            <a:off x="3857620" y="3929066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 flipV="1">
            <a:off x="4071934" y="4357694"/>
            <a:ext cx="200026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 flipV="1">
            <a:off x="3071802" y="4786322"/>
            <a:ext cx="364333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 flipV="1">
            <a:off x="2357422" y="5214950"/>
            <a:ext cx="314327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31"/>
          <p:cNvGrpSpPr/>
          <p:nvPr/>
        </p:nvGrpSpPr>
        <p:grpSpPr>
          <a:xfrm>
            <a:off x="1000100" y="-357214"/>
            <a:ext cx="5919830" cy="3352223"/>
            <a:chOff x="857224" y="-357214"/>
            <a:chExt cx="5919830" cy="3352223"/>
          </a:xfrm>
        </p:grpSpPr>
        <p:sp>
          <p:nvSpPr>
            <p:cNvPr id="28" name="Pie 27"/>
            <p:cNvSpPr/>
            <p:nvPr/>
          </p:nvSpPr>
          <p:spPr>
            <a:xfrm rot="3424716">
              <a:off x="3186307" y="857899"/>
              <a:ext cx="1179715" cy="914400"/>
            </a:xfrm>
            <a:prstGeom prst="pie">
              <a:avLst>
                <a:gd name="adj1" fmla="val 8160637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2" name="Group 2"/>
            <p:cNvGrpSpPr/>
            <p:nvPr/>
          </p:nvGrpSpPr>
          <p:grpSpPr>
            <a:xfrm>
              <a:off x="857224" y="-357214"/>
              <a:ext cx="5919830" cy="3352223"/>
              <a:chOff x="785786" y="642917"/>
              <a:chExt cx="5919830" cy="4423790"/>
            </a:xfrm>
          </p:grpSpPr>
          <p:grpSp>
            <p:nvGrpSpPr>
              <p:cNvPr id="3" name="Group 14"/>
              <p:cNvGrpSpPr/>
              <p:nvPr/>
            </p:nvGrpSpPr>
            <p:grpSpPr>
              <a:xfrm rot="21251194">
                <a:off x="1520700" y="2186810"/>
                <a:ext cx="4596491" cy="1250591"/>
                <a:chOff x="1837853" y="2671742"/>
                <a:chExt cx="4596491" cy="1250592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348806">
                  <a:off x="4120730" y="3511634"/>
                  <a:ext cx="2313614" cy="41070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1148806">
                  <a:off x="1837853" y="2671742"/>
                  <a:ext cx="2332146" cy="531734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46"/>
              <p:cNvGrpSpPr/>
              <p:nvPr/>
            </p:nvGrpSpPr>
            <p:grpSpPr>
              <a:xfrm>
                <a:off x="1830188" y="1500173"/>
                <a:ext cx="3599068" cy="2857632"/>
                <a:chOff x="1830188" y="1500174"/>
                <a:chExt cx="3599068" cy="2857634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rot="10800000" flipV="1">
                  <a:off x="1830188" y="2845261"/>
                  <a:ext cx="1911422" cy="151254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687575" y="1500174"/>
                  <a:ext cx="1741681" cy="138931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785786" y="2071700"/>
                <a:ext cx="419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A</a:t>
                </a:r>
                <a:endParaRPr lang="en-CA" sz="5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57290" y="4143377"/>
                <a:ext cx="419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C</a:t>
                </a:r>
                <a:endParaRPr lang="en-CA" sz="5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86446" y="642917"/>
                <a:ext cx="419104" cy="110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/>
                  <a:t>D</a:t>
                </a:r>
                <a:endParaRPr lang="en-CA" sz="6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57620" y="3071832"/>
                <a:ext cx="419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O</a:t>
                </a:r>
                <a:endParaRPr lang="en-CA" sz="5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86512" y="3071833"/>
                <a:ext cx="4191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/>
                  <a:t>B</a:t>
                </a:r>
                <a:endParaRPr lang="en-CA" sz="7200" dirty="0"/>
              </a:p>
            </p:txBody>
          </p:sp>
        </p:grpSp>
        <p:sp>
          <p:nvSpPr>
            <p:cNvPr id="29" name="Pie 28"/>
            <p:cNvSpPr/>
            <p:nvPr/>
          </p:nvSpPr>
          <p:spPr>
            <a:xfrm rot="14515715">
              <a:off x="3204322" y="886451"/>
              <a:ext cx="1144138" cy="986872"/>
            </a:xfrm>
            <a:prstGeom prst="pie">
              <a:avLst>
                <a:gd name="adj1" fmla="val 7357828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" name="Pie 29"/>
            <p:cNvSpPr/>
            <p:nvPr/>
          </p:nvSpPr>
          <p:spPr>
            <a:xfrm rot="20928297">
              <a:off x="3156717" y="816034"/>
              <a:ext cx="1144138" cy="986872"/>
            </a:xfrm>
            <a:prstGeom prst="pie">
              <a:avLst>
                <a:gd name="adj1" fmla="val 9497167"/>
                <a:gd name="adj2" fmla="val 1193639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0013077">
              <a:off x="3240284" y="831294"/>
              <a:ext cx="1144138" cy="986872"/>
            </a:xfrm>
            <a:prstGeom prst="pie">
              <a:avLst>
                <a:gd name="adj1" fmla="val 9792951"/>
                <a:gd name="adj2" fmla="val 1193639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300037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CD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চিহ্ণিত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COB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DOB)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?(&lt;COB+&lt;DOB=180</a:t>
            </a:r>
            <a:r>
              <a:rPr lang="en-US" sz="28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8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(&lt;AOC+&lt;BOC=&lt;COB+&lt;DOB)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(&lt;AOC = &lt;DOB )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রেখাটির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বিন্দুটি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CA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1802" y="3071810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3336772" y="3500438"/>
            <a:ext cx="192882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285984" y="3949848"/>
            <a:ext cx="364333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1500166" y="4357694"/>
            <a:ext cx="364333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3541994" y="4714884"/>
            <a:ext cx="41434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4744750" y="5224042"/>
            <a:ext cx="3643338" cy="398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9" name="Group 28"/>
          <p:cNvGrpSpPr/>
          <p:nvPr/>
        </p:nvGrpSpPr>
        <p:grpSpPr>
          <a:xfrm rot="347678">
            <a:off x="725573" y="-424127"/>
            <a:ext cx="5919830" cy="3352223"/>
            <a:chOff x="857224" y="-357214"/>
            <a:chExt cx="5919830" cy="3352223"/>
          </a:xfrm>
        </p:grpSpPr>
        <p:sp>
          <p:nvSpPr>
            <p:cNvPr id="30" name="Pie 29"/>
            <p:cNvSpPr/>
            <p:nvPr/>
          </p:nvSpPr>
          <p:spPr>
            <a:xfrm rot="3424716">
              <a:off x="3186307" y="857899"/>
              <a:ext cx="1179715" cy="914400"/>
            </a:xfrm>
            <a:prstGeom prst="pie">
              <a:avLst>
                <a:gd name="adj1" fmla="val 8160637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31" name="Group 2"/>
            <p:cNvGrpSpPr/>
            <p:nvPr/>
          </p:nvGrpSpPr>
          <p:grpSpPr>
            <a:xfrm>
              <a:off x="857224" y="-357214"/>
              <a:ext cx="5919830" cy="3352225"/>
              <a:chOff x="785786" y="642917"/>
              <a:chExt cx="5919830" cy="4423790"/>
            </a:xfrm>
          </p:grpSpPr>
          <p:grpSp>
            <p:nvGrpSpPr>
              <p:cNvPr id="35" name="Group 14"/>
              <p:cNvGrpSpPr/>
              <p:nvPr/>
            </p:nvGrpSpPr>
            <p:grpSpPr>
              <a:xfrm rot="21251194">
                <a:off x="1520700" y="2186813"/>
                <a:ext cx="4596491" cy="1250592"/>
                <a:chOff x="1837853" y="2671742"/>
                <a:chExt cx="4596491" cy="125059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rot="348806">
                  <a:off x="4120730" y="3511634"/>
                  <a:ext cx="2313614" cy="41070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1148806">
                  <a:off x="1837853" y="2671742"/>
                  <a:ext cx="2332146" cy="531734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46"/>
              <p:cNvGrpSpPr/>
              <p:nvPr/>
            </p:nvGrpSpPr>
            <p:grpSpPr>
              <a:xfrm>
                <a:off x="1830188" y="1500173"/>
                <a:ext cx="3599068" cy="2857632"/>
                <a:chOff x="1830188" y="1500174"/>
                <a:chExt cx="3599068" cy="2857634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rot="10800000" flipV="1">
                  <a:off x="1830188" y="2845261"/>
                  <a:ext cx="1911422" cy="151254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3687575" y="1500174"/>
                  <a:ext cx="1741681" cy="138931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785786" y="2071700"/>
                <a:ext cx="419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A</a:t>
                </a:r>
                <a:endParaRPr lang="en-CA" sz="5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57290" y="4143377"/>
                <a:ext cx="419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C</a:t>
                </a:r>
                <a:endParaRPr lang="en-CA" sz="5400" dirty="0"/>
              </a:p>
            </p:txBody>
          </p:sp>
          <p:sp>
            <p:nvSpPr>
              <p:cNvPr id="39" name="TextBox 7"/>
              <p:cNvSpPr txBox="1"/>
              <p:nvPr/>
            </p:nvSpPr>
            <p:spPr>
              <a:xfrm>
                <a:off x="5786446" y="642917"/>
                <a:ext cx="419104" cy="110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/>
                  <a:t>D</a:t>
                </a:r>
                <a:endParaRPr lang="en-CA" sz="6600" dirty="0"/>
              </a:p>
            </p:txBody>
          </p:sp>
          <p:sp>
            <p:nvSpPr>
              <p:cNvPr id="40" name="TextBox 8"/>
              <p:cNvSpPr txBox="1"/>
              <p:nvPr/>
            </p:nvSpPr>
            <p:spPr>
              <a:xfrm>
                <a:off x="3857620" y="3071832"/>
                <a:ext cx="419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O</a:t>
                </a:r>
                <a:endParaRPr lang="en-CA" sz="5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286512" y="3071833"/>
                <a:ext cx="4191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/>
                  <a:t>B</a:t>
                </a:r>
                <a:endParaRPr lang="en-CA" sz="7200" dirty="0"/>
              </a:p>
            </p:txBody>
          </p:sp>
        </p:grpSp>
        <p:sp>
          <p:nvSpPr>
            <p:cNvPr id="32" name="Pie 31"/>
            <p:cNvSpPr/>
            <p:nvPr/>
          </p:nvSpPr>
          <p:spPr>
            <a:xfrm rot="14515715">
              <a:off x="3204322" y="886451"/>
              <a:ext cx="1144138" cy="986872"/>
            </a:xfrm>
            <a:prstGeom prst="pie">
              <a:avLst>
                <a:gd name="adj1" fmla="val 7357828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3" name="Pie 32"/>
            <p:cNvSpPr/>
            <p:nvPr/>
          </p:nvSpPr>
          <p:spPr>
            <a:xfrm rot="20928297">
              <a:off x="3156717" y="816034"/>
              <a:ext cx="1144138" cy="986872"/>
            </a:xfrm>
            <a:prstGeom prst="pie">
              <a:avLst>
                <a:gd name="adj1" fmla="val 9497167"/>
                <a:gd name="adj2" fmla="val 1193639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0013077">
              <a:off x="3240284" y="831294"/>
              <a:ext cx="1144138" cy="986872"/>
            </a:xfrm>
            <a:prstGeom prst="pie">
              <a:avLst>
                <a:gd name="adj1" fmla="val 9792951"/>
                <a:gd name="adj2" fmla="val 1193639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439</Words>
  <Application>Microsoft Office PowerPoint</Application>
  <PresentationFormat>On-screen Show (4:3)</PresentationFormat>
  <Paragraphs>123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ধন্যবাদ সকলকে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acer</cp:lastModifiedBy>
  <cp:revision>136</cp:revision>
  <dcterms:created xsi:type="dcterms:W3CDTF">2010-07-06T05:40:01Z</dcterms:created>
  <dcterms:modified xsi:type="dcterms:W3CDTF">2012-06-25T18:58:30Z</dcterms:modified>
</cp:coreProperties>
</file>